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embeddedFontLst>
    <p:embeddedFont>
      <p:font typeface="굴림체" panose="020B0609000101010101" pitchFamily="49" charset="-127"/>
      <p:regular r:id="rId8"/>
    </p:embeddedFont>
    <p:embeddedFont>
      <p:font typeface="맑은 고딕" panose="020B0503020000020004" pitchFamily="34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ranklin Gothic Book" panose="020B0503020102020204" pitchFamily="34" charset="0"/>
      <p:regular r:id="rId17"/>
      <p:italic r:id="rId18"/>
    </p:embeddedFont>
    <p:embeddedFont>
      <p:font typeface="Franklin Gothic Demi" panose="020B0703020102020204" pitchFamily="34" charset="0"/>
      <p:regular r:id="rId19"/>
      <p:italic r:id="rId20"/>
    </p:embeddedFont>
    <p:embeddedFont>
      <p:font typeface="Noto Sans" panose="020B0502040504020204" pitchFamily="34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55"/>
    <a:srgbClr val="A49B8C"/>
    <a:srgbClr val="698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B3F4-DAF2-4455-8030-5ED09C8578E6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2D59-39AB-48F9-ACAA-EC8B933E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3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1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200122" y="1991846"/>
            <a:ext cx="5074958" cy="19455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640511" y="4072629"/>
            <a:ext cx="4194180" cy="73476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A49B8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" y="0"/>
            <a:ext cx="12187591" cy="685552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1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1" cy="685552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1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698E96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58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" y="1240"/>
            <a:ext cx="12187591" cy="685552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76744" y="2242868"/>
            <a:ext cx="5648381" cy="250721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5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200122" y="2653553"/>
            <a:ext cx="5074958" cy="1283794"/>
          </a:xfrm>
        </p:spPr>
        <p:txBody>
          <a:bodyPr/>
          <a:lstStyle/>
          <a:p>
            <a:r>
              <a:rPr lang="en-US" sz="3600" cap="all" dirty="0">
                <a:solidFill>
                  <a:srgbClr val="FFFFFF"/>
                </a:solidFill>
                <a:latin typeface="Franklin Gothic Demi" panose="020B0502020104020203"/>
                <a:ea typeface="+mj-ea"/>
              </a:rPr>
              <a:t>HACK-A-THON AI ML</a:t>
            </a:r>
            <a:br>
              <a:rPr lang="en-US" sz="3600" cap="all" dirty="0">
                <a:solidFill>
                  <a:srgbClr val="FFFFFF"/>
                </a:solidFill>
                <a:latin typeface="Franklin Gothic Demi" panose="020B0502020104020203"/>
                <a:ea typeface="+mj-ea"/>
              </a:rPr>
            </a:br>
            <a:r>
              <a:rPr kumimoji="0" lang="en-US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Parkinson’s </a:t>
            </a:r>
            <a:r>
              <a:rPr kumimoji="0" lang="en-US" sz="3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diseasePREDICTIOn</a:t>
            </a:r>
            <a:endParaRPr lang="ko-KR" altLang="en-US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640510" y="4571999"/>
            <a:ext cx="4377114" cy="493059"/>
          </a:xfrm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666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53035" y="570219"/>
            <a:ext cx="10784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95491"/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" panose="020B0502020104020203"/>
                <a:ea typeface="+mj-ea"/>
                <a:cs typeface="+mj-cs"/>
              </a:rPr>
              <a:t>Team name :  Code warriors</a:t>
            </a:r>
          </a:p>
          <a:p>
            <a:pPr algn="ctr" defTabSz="995491"/>
            <a:r>
              <a:rPr lang="en-US" altLang="ko-KR" sz="3200" cap="all" dirty="0">
                <a:solidFill>
                  <a:schemeClr val="bg1"/>
                </a:solidFill>
                <a:latin typeface="Franklin Gothic Demi" panose="020B0502020104020203"/>
                <a:ea typeface="+mj-ea"/>
                <a:cs typeface="+mj-cs"/>
              </a:rPr>
              <a:t>TEAM ID:10653</a:t>
            </a:r>
            <a:endParaRPr lang="ko-KR" altLang="en-US" sz="32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379528" y="2160153"/>
            <a:ext cx="4586182" cy="53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71B9E4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" panose="020B0502020104020203"/>
                <a:ea typeface="+mn-ea"/>
                <a:cs typeface="+mn-cs"/>
              </a:rPr>
              <a:t>TEAM MEMBERS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7456F-2901-49A2-97A7-DA20B2ED9740}"/>
              </a:ext>
            </a:extLst>
          </p:cNvPr>
          <p:cNvSpPr txBox="1"/>
          <p:nvPr/>
        </p:nvSpPr>
        <p:spPr>
          <a:xfrm>
            <a:off x="3039036" y="3234188"/>
            <a:ext cx="5701552" cy="15696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Kishan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R (111520104077)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Jagan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J (111520104056)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 </a:t>
            </a:r>
            <a:r>
              <a:rPr lang="en-US" sz="24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Jafar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Sadiq (111520104054)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S </a:t>
            </a:r>
            <a:r>
              <a:rPr lang="en-US" sz="24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Lokeshvar</a:t>
            </a:r>
            <a:r>
              <a:rPr lang="en-US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(111520104085)</a:t>
            </a:r>
            <a:endParaRPr lang="en-IN" sz="24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94729" y="2149546"/>
            <a:ext cx="5753941" cy="369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	Parkinson’s disease is a brain disorder that       induces involuntary or unmanageable movements,       such as shaking, stiffness, and difficulty with balance    and coordination.</a:t>
            </a:r>
          </a:p>
          <a:p>
            <a:pPr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</a:rPr>
              <a:t> Our problem statement is to predict whether a person has Parkinson's disease.</a:t>
            </a:r>
            <a:endParaRPr kumimoji="1" lang="en-US" altLang="ko-KR" sz="2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65251" y="2779878"/>
            <a:ext cx="3383593" cy="1524745"/>
            <a:chOff x="2265251" y="2779878"/>
            <a:chExt cx="3383593" cy="1524745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265251" y="3404447"/>
              <a:ext cx="3383593" cy="541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95491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27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265251" y="2779878"/>
              <a:ext cx="3248043" cy="132316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9549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999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Problem statement</a:t>
              </a:r>
              <a:endParaRPr kumimoji="1" lang="ko-KR" altLang="ko-KR" sz="39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65251" y="4056222"/>
              <a:ext cx="3311601" cy="248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95491">
                <a:lnSpc>
                  <a:spcPts val="1200"/>
                </a:lnSpc>
                <a:defRPr/>
              </a:pPr>
              <a:endParaRPr lang="en-US" altLang="ko-KR" sz="12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62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19835" y="2471354"/>
            <a:ext cx="9000565" cy="2270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		Our vision is to develop a model to predict      Parkinson's disease. The model deploys </a:t>
            </a:r>
            <a:r>
              <a:rPr lang="en-US" sz="2800" b="1" dirty="0" err="1"/>
              <a:t>LinearRegression</a:t>
            </a:r>
            <a:r>
              <a:rPr lang="en-US" sz="2800" b="1" dirty="0"/>
              <a:t>    for prediction. It is trained by Parkinson's Disease </a:t>
            </a:r>
            <a:r>
              <a:rPr lang="en-US" sz="2800" b="1"/>
              <a:t>Dataset  acquired </a:t>
            </a:r>
            <a:r>
              <a:rPr lang="en-US" sz="2800" b="1" dirty="0"/>
              <a:t>from UCI Machine Learning Repository.</a:t>
            </a:r>
            <a:endParaRPr lang="en-IN" sz="28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 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84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435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123</Words>
  <Application>Microsoft Office PowerPoint</Application>
  <PresentationFormat>Widescreen</PresentationFormat>
  <Paragraphs>15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Franklin Gothic Demi</vt:lpstr>
      <vt:lpstr>Franklin Gothic Book</vt:lpstr>
      <vt:lpstr>굴림체</vt:lpstr>
      <vt:lpstr>맑은 고딕</vt:lpstr>
      <vt:lpstr>Noto Sans</vt:lpstr>
      <vt:lpstr>Calibri</vt:lpstr>
      <vt:lpstr>Arial</vt:lpstr>
      <vt:lpstr>Wingdings 2</vt:lpstr>
      <vt:lpstr>Calibri Light</vt:lpstr>
      <vt:lpstr>Office 테마</vt:lpstr>
      <vt:lpstr>HACK-A-THON AI ML Parkinson’s diseasePREDICTIOn</vt:lpstr>
      <vt:lpstr>PowerPoint Presentation</vt:lpstr>
      <vt:lpstr>PowerPoint Presentation</vt:lpstr>
      <vt:lpstr>Solution :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KISHAN R</cp:lastModifiedBy>
  <cp:revision>3</cp:revision>
  <dcterms:created xsi:type="dcterms:W3CDTF">2018-11-28T08:53:56Z</dcterms:created>
  <dcterms:modified xsi:type="dcterms:W3CDTF">2022-09-11T10:33:20Z</dcterms:modified>
  <cp:category>www.slidemembers.com</cp:category>
</cp:coreProperties>
</file>